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EEE16-8730-4716-BE54-88EC9250D4CC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612FA-9FD3-4CEA-96A8-A70C372B85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05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stileex.xyz/systeme-informatique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stileex.xyz/systeme-informatique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630156"/>
            <a:ext cx="9144000" cy="1329890"/>
          </a:xfrm>
          <a:solidFill>
            <a:schemeClr val="tx2">
              <a:alpha val="60000"/>
            </a:schemeClr>
          </a:solidFill>
        </p:spPr>
        <p:txBody>
          <a:bodyPr anchor="ctr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960051"/>
            <a:ext cx="9144000" cy="849889"/>
          </a:xfrm>
          <a:solidFill>
            <a:schemeClr val="bg2">
              <a:alpha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C5C131-0A96-440B-9539-94EDEC50436F}"/>
              </a:ext>
            </a:extLst>
          </p:cNvPr>
          <p:cNvSpPr txBox="1"/>
          <p:nvPr userDrawn="1"/>
        </p:nvSpPr>
        <p:spPr>
          <a:xfrm>
            <a:off x="178531" y="5431686"/>
            <a:ext cx="3203766" cy="1323439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47344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nque d'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1FD8D5-0995-40D0-8EE1-ACA83F6B8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80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889EF9C-1120-499E-9578-603CA1EB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4DCE-B57B-4A27-9AC6-7F0D2BB3EA61}" type="datetime1">
              <a:rPr lang="fr-FR" smtClean="0"/>
              <a:pPr/>
              <a:t>10/09/2023</a:t>
            </a:fld>
            <a:endParaRPr lang="fr-FR" sz="11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5810290-FB08-4D99-A27D-69C7A70AF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64D35E-F7DE-4AC0-ADE2-E1B905D0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pPr/>
              <a:t>‹N°›</a:t>
            </a:fld>
            <a:endParaRPr lang="fr-FR" sz="1500" dirty="0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FC659F08-EFC6-41E8-A9E7-2C496D9D6B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8199" y="1412875"/>
            <a:ext cx="5040000" cy="22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 dirty="0"/>
              <a:t>Cliquer sur l'icône pour ajouter une image</a:t>
            </a:r>
          </a:p>
        </p:txBody>
      </p:sp>
      <p:sp>
        <p:nvSpPr>
          <p:cNvPr id="9" name="Espace réservé pour une image  6">
            <a:extLst>
              <a:ext uri="{FF2B5EF4-FFF2-40B4-BE49-F238E27FC236}">
                <a16:creationId xmlns:a16="http://schemas.microsoft.com/office/drawing/2014/main" id="{569A57A0-8C1B-448D-BA6B-C23CFE3C6F9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8199" y="4005125"/>
            <a:ext cx="5040000" cy="22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 dirty="0"/>
              <a:t>Cliquer sur l'icône pour ajouter une image</a:t>
            </a:r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E026BAD5-45D6-4947-844C-F72611AC2DF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13804" y="1412875"/>
            <a:ext cx="5040000" cy="22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 dirty="0"/>
              <a:t>Cliquer sur l'icône pour ajouter une image</a:t>
            </a:r>
          </a:p>
        </p:txBody>
      </p:sp>
      <p:sp>
        <p:nvSpPr>
          <p:cNvPr id="11" name="Espace réservé pour une image  6">
            <a:extLst>
              <a:ext uri="{FF2B5EF4-FFF2-40B4-BE49-F238E27FC236}">
                <a16:creationId xmlns:a16="http://schemas.microsoft.com/office/drawing/2014/main" id="{5BC12EC9-ECC4-4C06-A73D-EC378B60AE9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13804" y="4005125"/>
            <a:ext cx="5040000" cy="22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 dirty="0"/>
              <a:t>Cliquer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80022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6364"/>
            <a:ext cx="10515600" cy="48006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CC9D62-F249-4202-9470-011DC7B5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4DCE-B57B-4A27-9AC6-7F0D2BB3EA61}" type="datetime1">
              <a:rPr lang="fr-FR" smtClean="0"/>
              <a:pPr/>
              <a:t>10/09/2023</a:t>
            </a:fld>
            <a:endParaRPr lang="fr-FR" sz="1050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A8E28E8-3CE1-48D9-9178-4388E3C0F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D5B2357-0A6B-4F7B-89D1-A1F3AE5D8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pPr/>
              <a:t>‹N°›</a:t>
            </a:fld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14899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28" y="4650658"/>
            <a:ext cx="8711382" cy="875071"/>
          </a:xfrm>
          <a:solidFill>
            <a:schemeClr val="tx2">
              <a:alpha val="50000"/>
            </a:schemeClr>
          </a:solidFill>
        </p:spPr>
        <p:txBody>
          <a:bodyPr anchor="ctr">
            <a:no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2128" y="5525729"/>
            <a:ext cx="8711382" cy="563921"/>
          </a:xfrm>
          <a:solidFill>
            <a:schemeClr val="tx2">
              <a:alpha val="50000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4DCE-B57B-4A27-9AC6-7F0D2BB3EA61}" type="datetime1">
              <a:rPr lang="fr-FR" smtClean="0"/>
              <a:pPr/>
              <a:t>10/09/2023</a:t>
            </a:fld>
            <a:endParaRPr lang="fr-FR" sz="1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pPr/>
              <a:t>‹N°›</a:t>
            </a:fld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302907381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76363"/>
            <a:ext cx="5181600" cy="48006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76363"/>
            <a:ext cx="5181600" cy="48006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A062-CE04-4695-BF95-6E72DF04E8C7}" type="datetime1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99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080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76363"/>
            <a:ext cx="5157787" cy="823912"/>
          </a:xfrm>
          <a:solidFill>
            <a:schemeClr val="accent2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200275"/>
            <a:ext cx="5157787" cy="3989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76363"/>
            <a:ext cx="5183188" cy="823912"/>
          </a:xfrm>
          <a:solidFill>
            <a:schemeClr val="accent2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200275"/>
            <a:ext cx="5183188" cy="3989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AAFA-4155-45D9-A17A-21157A89EB60}" type="datetime1">
              <a:rPr lang="fr-FR" smtClean="0"/>
              <a:t>10/09/2023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86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3DA1-E723-4B83-9089-E44A485C44B2}" type="datetime1">
              <a:rPr lang="fr-FR" smtClean="0"/>
              <a:t>10/09/2023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1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96F3DF-442B-46A9-BD42-DB8BCE8D9E6E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77CD39F-F66E-4A37-8E55-98BBAB1B5D1C}"/>
              </a:ext>
            </a:extLst>
          </p:cNvPr>
          <p:cNvSpPr txBox="1"/>
          <p:nvPr userDrawn="1"/>
        </p:nvSpPr>
        <p:spPr>
          <a:xfrm rot="16200000">
            <a:off x="-127572" y="278391"/>
            <a:ext cx="1079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1"/>
                </a:solidFill>
              </a:rPr>
              <a:t>LOGO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D0A1641C-7A58-42E1-8299-33CCE474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4DCE-B57B-4A27-9AC6-7F0D2BB3EA61}" type="datetime1">
              <a:rPr lang="fr-FR" smtClean="0"/>
              <a:pPr/>
              <a:t>10/09/2023</a:t>
            </a:fld>
            <a:endParaRPr lang="fr-FR" sz="1050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3A3E839B-4129-4AA2-81E4-D5892C8C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60A0DCB-1767-4FB4-99A2-40F52E64E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pPr/>
              <a:t>‹N°›</a:t>
            </a:fld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28939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0"/>
            <a:ext cx="10514012" cy="10800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9788" y="1376363"/>
            <a:ext cx="7635600" cy="478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76363"/>
            <a:ext cx="2880000" cy="478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2C2F-577C-4117-9E1B-120385F349AC}" type="datetime1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00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0"/>
            <a:ext cx="10514012" cy="10800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76363"/>
            <a:ext cx="2880000" cy="478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2C2F-577C-4117-9E1B-120385F349AC}" type="datetime1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C62A-C2F7-4B95-B938-3E77077146C4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33314075-1F2A-4A0B-805A-F648D9005B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9513" y="1376263"/>
            <a:ext cx="7558087" cy="47880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dirty="0"/>
              <a:t>Cliquer pour insérer une image</a:t>
            </a:r>
          </a:p>
        </p:txBody>
      </p:sp>
    </p:spTree>
    <p:extLst>
      <p:ext uri="{BB962C8B-B14F-4D97-AF65-F5344CB8AC3E}">
        <p14:creationId xmlns:p14="http://schemas.microsoft.com/office/powerpoint/2010/main" val="115154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6A83959-0859-430F-AE91-3F3289A4264B}"/>
              </a:ext>
            </a:extLst>
          </p:cNvPr>
          <p:cNvSpPr/>
          <p:nvPr userDrawn="1"/>
        </p:nvSpPr>
        <p:spPr>
          <a:xfrm>
            <a:off x="-1" y="-1"/>
            <a:ext cx="12192001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4544" y="1"/>
            <a:ext cx="10199255" cy="10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77818"/>
            <a:ext cx="10515600" cy="4699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755BAC-47F3-4604-B16B-5903DDFCAD2C}"/>
              </a:ext>
            </a:extLst>
          </p:cNvPr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95FBD75-DC38-4697-8441-D772320B1D9B}"/>
              </a:ext>
            </a:extLst>
          </p:cNvPr>
          <p:cNvCxnSpPr/>
          <p:nvPr userDrawn="1"/>
        </p:nvCxnSpPr>
        <p:spPr>
          <a:xfrm>
            <a:off x="-1" y="1079999"/>
            <a:ext cx="1219200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000"/>
            <a:ext cx="90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/>
                </a:solidFill>
              </a:defRPr>
            </a:lvl1pPr>
          </a:lstStyle>
          <a:p>
            <a:fld id="{D0104DCE-B57B-4A27-9AC6-7F0D2BB3EA61}" type="datetime1">
              <a:rPr lang="fr-FR" smtClean="0"/>
              <a:pPr/>
              <a:t>10/09/2023</a:t>
            </a:fld>
            <a:endParaRPr lang="fr-FR" sz="10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3616" y="6570000"/>
            <a:ext cx="41148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/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800" y="6569999"/>
            <a:ext cx="838200" cy="2880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</a:defRPr>
            </a:lvl1pPr>
          </a:lstStyle>
          <a:p>
            <a:fld id="{69F6C62A-C2F7-4B95-B938-3E77077146C4}" type="slidenum">
              <a:rPr lang="fr-FR" smtClean="0"/>
              <a:pPr/>
              <a:t>‹N°›</a:t>
            </a:fld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55009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3" r:id="rId9"/>
    <p:sldLayoutId id="2147483670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sm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 3" panose="05040102010807070707" pitchFamily="18" charset="2"/>
        <a:buChar char="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67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71707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uleurs Chart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2B4E92"/>
      </a:accent1>
      <a:accent2>
        <a:srgbClr val="F69200"/>
      </a:accent2>
      <a:accent3>
        <a:srgbClr val="A6B727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016AD94F33A94391C467C8EC88E1FB" ma:contentTypeVersion="14" ma:contentTypeDescription="Crée un document." ma:contentTypeScope="" ma:versionID="bd0b27f1e0b6c2c460a5d4c367636a53">
  <xsd:schema xmlns:xsd="http://www.w3.org/2001/XMLSchema" xmlns:xs="http://www.w3.org/2001/XMLSchema" xmlns:p="http://schemas.microsoft.com/office/2006/metadata/properties" xmlns:ns2="274f7e8d-d93b-4e3a-b811-65ae822ad2ea" xmlns:ns3="3d141b4d-0dca-434b-b91c-da5c53d578d9" targetNamespace="http://schemas.microsoft.com/office/2006/metadata/properties" ma:root="true" ma:fieldsID="69f15238dd078d437c48428fea841880" ns2:_="" ns3:_="">
    <xsd:import namespace="274f7e8d-d93b-4e3a-b811-65ae822ad2ea"/>
    <xsd:import namespace="3d141b4d-0dca-434b-b91c-da5c53d578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4f7e8d-d93b-4e3a-b811-65ae822ad2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41b4d-0dca-434b-b91c-da5c53d578d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2e501b4-f437-4d2f-b97c-3fbaa7d9536d}" ma:internalName="TaxCatchAll" ma:showField="CatchAllData" ma:web="3d141b4d-0dca-434b-b91c-da5c53d578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141b4d-0dca-434b-b91c-da5c53d578d9" xsi:nil="true"/>
    <lcf76f155ced4ddcb4097134ff3c332f xmlns="274f7e8d-d93b-4e3a-b811-65ae822ad2e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3C5A33-C950-486D-B861-5F257A0826E0}"/>
</file>

<file path=customXml/itemProps2.xml><?xml version="1.0" encoding="utf-8"?>
<ds:datastoreItem xmlns:ds="http://schemas.openxmlformats.org/officeDocument/2006/customXml" ds:itemID="{3B3227D8-039A-4E49-9427-80BF839D6122}"/>
</file>

<file path=customXml/itemProps3.xml><?xml version="1.0" encoding="utf-8"?>
<ds:datastoreItem xmlns:ds="http://schemas.openxmlformats.org/officeDocument/2006/customXml" ds:itemID="{01E1D2B4-9EFE-49A6-8E3C-FC4C022A823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Wingdings 3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Barraud</dc:creator>
  <cp:lastModifiedBy>Isabelle Barraud - La Clef Numérique</cp:lastModifiedBy>
  <cp:revision>19</cp:revision>
  <dcterms:created xsi:type="dcterms:W3CDTF">2016-04-07T19:20:20Z</dcterms:created>
  <dcterms:modified xsi:type="dcterms:W3CDTF">2023-09-10T13:50:36Z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0x010100C8016AD94F33A94391C467C8EC88E1FB</vt:lpwstr>
  </property>
</Properties>
</file>